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Where we are headed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Revenue, retention, expansion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