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Board Update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April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Highlights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Big wins this quarter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